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A4F14-449A-4EA5-B32E-98394ECC8334}" type="datetimeFigureOut">
              <a:rPr lang="el-GR" smtClean="0"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C90F8-163B-4379-853F-9F3545BE501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ιστορία της Κοκκινοσκουφίτσας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Γράψτε εδώ τα ονόματά σας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Ο μπαμπάς της Κοκκινοσκουφίτσας ήρθε στο σπίτι της γιαγιάς και χτύπησε την πόρτα.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Μπήκε μέσα και βρήκε την γιαγιά κλειδωμένη στην ντουλάπα.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Αφού η γιαγιά του είπε τι έγινε, πήγε στο δάσος και βρήκε τον λύκο.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Τότε άνοιξε την κοιλιά του, έβγαλε την Κοκκινοσκουφίτσα και </a:t>
            </a:r>
            <a:r>
              <a:rPr lang="el-GR" dirty="0" err="1" smtClean="0">
                <a:solidFill>
                  <a:srgbClr val="0070C0"/>
                </a:solidFill>
                <a:latin typeface="Comic Sans MS" pitchFamily="66" charset="0"/>
              </a:rPr>
              <a:t>γέμσε</a:t>
            </a:r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 την κοιλιά του με πέτρες.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Όταν ο λύκος ξύπνησε πήγε στο ποτάμι να πιεί νερό και από το βάρος που είχε έπεσε μέσα…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Μια φορά κι έναν καιρό ήταν ένα κοριτσάκι που το έλεγαν Κοκκινοσκουφίτσα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Μια μέρα η μαμά, της έδωσε ένα καλαθάκι να τοπ πάει στην γιαγιά της, που ζούσε στο δάσος.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Στον δρόμο όμως, συνάντησε τον λύκο.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Ο λύκος την ξεγέλασε και πήρε τον γρήγορο δρόμο για το σπίτι της γιαγιάς.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Έφθασε πρώτος στο σπίτι και χτύπησε την πόρτα, παριστάνοντας την Κοκκινοσκουφίτσα για να ξεγελάσει την γιαγιά.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Μόλις μπήκε μέσα στο σπίτι, κλείδωσε την γιαγιά στην ντουλάπα.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Ντύθηκε όπως η γιαγιά και περίμενε να φθάσει η Κοκκινοσκουφίτσα.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ιστορία της Κοκκινοσκουφίτσας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11560" y="6021288"/>
            <a:ext cx="79928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  <a:latin typeface="Comic Sans MS" pitchFamily="66" charset="0"/>
              </a:rPr>
              <a:t>Αφού ο λύκος έφαγε την Κοκκινοσκουφίτσα πήγε κάτω από ένα δέντρο για να κοιμηθεί.</a:t>
            </a:r>
            <a:endParaRPr lang="el-G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249</Words>
  <Application>Microsoft Office PowerPoint</Application>
  <PresentationFormat>Προβολή στην οθόνη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  <vt:lpstr>Η ιστορία της Κοκκινοσκουφίτσας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ιστορία της Κοκκινοσκουφίτσας</dc:title>
  <dc:creator>PC10</dc:creator>
  <cp:lastModifiedBy>PC10</cp:lastModifiedBy>
  <cp:revision>3</cp:revision>
  <dcterms:created xsi:type="dcterms:W3CDTF">2016-12-12T16:45:50Z</dcterms:created>
  <dcterms:modified xsi:type="dcterms:W3CDTF">2016-12-12T18:33:20Z</dcterms:modified>
</cp:coreProperties>
</file>